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latin typeface="Bahnschrift Light Condensed" panose="020B0502040204020203" pitchFamily="34" charset="0"/>
              </a:rPr>
              <a:t>Мосты города Рубцовска</a:t>
            </a:r>
            <a:endParaRPr lang="ru-RU" sz="6600" b="1" dirty="0">
              <a:latin typeface="Bahnschrift Ligh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653136"/>
            <a:ext cx="3672408" cy="1473200"/>
          </a:xfrm>
        </p:spPr>
        <p:txBody>
          <a:bodyPr/>
          <a:lstStyle/>
          <a:p>
            <a:r>
              <a:rPr lang="ru-RU" dirty="0"/>
              <a:t>Выполнили</a:t>
            </a:r>
            <a:r>
              <a:rPr lang="ru-RU" dirty="0" smtClean="0"/>
              <a:t>: воспитатели</a:t>
            </a:r>
            <a:endParaRPr lang="ru-RU" dirty="0"/>
          </a:p>
          <a:p>
            <a:r>
              <a:rPr lang="ru-RU" dirty="0" err="1"/>
              <a:t>Трунова</a:t>
            </a:r>
            <a:r>
              <a:rPr lang="ru-RU" dirty="0"/>
              <a:t> </a:t>
            </a:r>
            <a:r>
              <a:rPr lang="ru-RU" dirty="0" smtClean="0"/>
              <a:t>Е.Ю., </a:t>
            </a:r>
            <a:r>
              <a:rPr lang="ru-RU" dirty="0" smtClean="0"/>
              <a:t>Рыбникова </a:t>
            </a:r>
            <a:r>
              <a:rPr lang="ru-RU" dirty="0" smtClean="0"/>
              <a:t>С.Б.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260648"/>
            <a:ext cx="8640960" cy="147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Муниципальное  дошкольное общеобразовательное учреждение «Детский сад общеразвивающего вида  № 38 «Росинка» г. Рубцовска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917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К\Downloads\кросс нации 2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8" y="12995"/>
            <a:ext cx="9168203" cy="684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258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Следующий мост расположен южнее улицы </a:t>
            </a:r>
            <a:r>
              <a:rPr lang="ru-RU" sz="3200" dirty="0" smtClean="0"/>
              <a:t>Тихвинской, в </a:t>
            </a:r>
            <a:r>
              <a:rPr lang="ru-RU" sz="3200" dirty="0"/>
              <a:t>районе северного </a:t>
            </a:r>
            <a:r>
              <a:rPr lang="ru-RU" sz="3200" dirty="0" smtClean="0"/>
              <a:t>водозабора.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06716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75467"/>
            <a:ext cx="8640959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sz="3200" dirty="0"/>
          </a:p>
        </p:txBody>
      </p:sp>
      <p:pic>
        <p:nvPicPr>
          <p:cNvPr id="1026" name="Picture 2" descr="C:\Users\afg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15436" cy="6531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6716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132856"/>
            <a:ext cx="8496943" cy="39933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Ну, и последний </a:t>
            </a:r>
            <a:r>
              <a:rPr lang="ru-RU" sz="2800" dirty="0" err="1"/>
              <a:t>рубцовский</a:t>
            </a:r>
            <a:r>
              <a:rPr lang="ru-RU" sz="2800" dirty="0"/>
              <a:t> мост находится на улице Светлова. Он автомобильный и пешеходный, ведет в Правобережный поселок, построенный в 1992 году на правом берегу. Принадлежит муниципалитету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В </a:t>
            </a:r>
            <a:r>
              <a:rPr lang="ru-RU" sz="2800" dirty="0"/>
              <a:t>2017 году в рамках муниципального контракта были выполнены работы по замене пешеходного настила и укреплены несущие </a:t>
            </a:r>
            <a:r>
              <a:rPr lang="ru-RU" sz="2800" dirty="0" smtClean="0"/>
              <a:t>конструкции.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36632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\Downloads\мост на светлова 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" y="0"/>
            <a:ext cx="92012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306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0448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712967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Узкая </a:t>
            </a:r>
            <a:r>
              <a:rPr lang="ru-RU" dirty="0">
                <a:solidFill>
                  <a:schemeClr val="bg1"/>
                </a:solidFill>
              </a:rPr>
              <a:t>лента Алея петляет и вьется вдоль города на всем его протяжении, с юга на север. За городом она уходит в степи, нанизывая на свою блестящую нитку десятки деревень, и когда-то впадает в большую сибирскую реку Обь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Левый берег с правым в Рубцовске связывают мосты.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Домиках, вскоре после плотины гидроузла, есть </a:t>
            </a:r>
            <a:r>
              <a:rPr lang="ru-RU" dirty="0" smtClean="0"/>
              <a:t>2 подвесных моста, приспособленных </a:t>
            </a:r>
            <a:r>
              <a:rPr lang="ru-RU" dirty="0"/>
              <a:t>для автомобилей и пешеходов. </a:t>
            </a:r>
            <a:r>
              <a:rPr lang="ru-RU" dirty="0" smtClean="0"/>
              <a:t> </a:t>
            </a:r>
            <a:r>
              <a:rPr lang="ru-RU" dirty="0"/>
              <a:t>Один ведет в сады, которые расположены на правом берегу. </a:t>
            </a:r>
            <a:r>
              <a:rPr lang="ru-RU" dirty="0" smtClean="0"/>
              <a:t> Другой </a:t>
            </a:r>
            <a:r>
              <a:rPr lang="ru-RU" dirty="0"/>
              <a:t>- обратно. Мосты построены в своё время заводом "</a:t>
            </a:r>
            <a:r>
              <a:rPr lang="ru-RU" dirty="0" err="1"/>
              <a:t>Алтайсельмаш</a:t>
            </a:r>
            <a:r>
              <a:rPr lang="ru-RU" dirty="0"/>
              <a:t>" и находятся в ведении садоводческого товарищества № 3. </a:t>
            </a:r>
          </a:p>
        </p:txBody>
      </p:sp>
    </p:spTree>
    <p:extLst>
      <p:ext uri="{BB962C8B-B14F-4D97-AF65-F5344CB8AC3E}">
        <p14:creationId xmlns:p14="http://schemas.microsoft.com/office/powerpoint/2010/main" val="357462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К\Downloads\домики 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8" y="0"/>
            <a:ext cx="91466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61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5" cy="399330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Следующий мост находился по улице </a:t>
            </a:r>
            <a:r>
              <a:rPr lang="ru-RU" sz="3200" dirty="0" err="1"/>
              <a:t>Сельмашской</a:t>
            </a:r>
            <a:r>
              <a:rPr lang="ru-RU" sz="3200" dirty="0"/>
              <a:t>. Это был узкий, не более метра шириной, подвесной пешеходный мостик. П</a:t>
            </a:r>
            <a:r>
              <a:rPr lang="ru-RU" sz="3200" dirty="0" smtClean="0"/>
              <a:t>римерно </a:t>
            </a:r>
            <a:r>
              <a:rPr lang="ru-RU" sz="3200" dirty="0"/>
              <a:t>в шестидесятые годы во время одного из массовых мероприятий для молодежи он рухнул в реку.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040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72816"/>
            <a:ext cx="9036495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Следующий мост расположен </a:t>
            </a:r>
            <a:r>
              <a:rPr lang="ru-RU" sz="3200" dirty="0"/>
              <a:t>на переулке Алейском, ведет в сады. Строил его бывший завод АЗТЭ, находится в ведении садоводческого товарищества № 1. Мост пешеходный, очень живописный. </a:t>
            </a:r>
            <a:r>
              <a:rPr lang="ru-RU" sz="3200" dirty="0" smtClean="0"/>
              <a:t>В 2014 году мост был полностью отремонтирован, заменено дощатое покрытие.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2698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ownloads\одна прогулка 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927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2675467"/>
            <a:ext cx="885698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Главный мост нашего города расположен на Змеиногорском тракте. Он большой, бетонный. Мост муниципальный. Построен в 1964 году, капитально отремонтирован в 2012 году.</a:t>
            </a:r>
          </a:p>
        </p:txBody>
      </p:sp>
    </p:spTree>
    <p:extLst>
      <p:ext uri="{BB962C8B-B14F-4D97-AF65-F5344CB8AC3E}">
        <p14:creationId xmlns:p14="http://schemas.microsoft.com/office/powerpoint/2010/main" val="3375440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ownloads\половодье 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52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792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712967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Мост на набережной имени Н. Петрова (по ул. Московской) - место прогулок и отдыха горожан. Он небольшой, </a:t>
            </a:r>
            <a:r>
              <a:rPr lang="ru-RU" sz="2800" dirty="0" smtClean="0"/>
              <a:t>пешеходный</a:t>
            </a:r>
            <a:r>
              <a:rPr lang="ru-RU" sz="2800" dirty="0"/>
              <a:t>, но более основательный. Этот мост не качается под ногами, как подвесные мосты. Построен в 1977 году, муниципальный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В </a:t>
            </a:r>
            <a:r>
              <a:rPr lang="ru-RU" sz="2800" dirty="0"/>
              <a:t>2018 году в рамках ремонта набережной был заменен деревянный настил моста и выполнена покраска</a:t>
            </a:r>
            <a:r>
              <a:rPr lang="ru-RU" sz="2800" dirty="0" smtClean="0"/>
              <a:t>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У моста ажурные перила, увешанные замочками молодоженов.</a:t>
            </a:r>
          </a:p>
        </p:txBody>
      </p:sp>
    </p:spTree>
    <p:extLst>
      <p:ext uri="{BB962C8B-B14F-4D97-AF65-F5344CB8AC3E}">
        <p14:creationId xmlns:p14="http://schemas.microsoft.com/office/powerpoint/2010/main" val="590216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</TotalTime>
  <Words>276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Мосты города Рубцовска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Мосты города Рубцовска</dc:title>
  <dc:creator>ПК</dc:creator>
  <cp:lastModifiedBy>ПК</cp:lastModifiedBy>
  <cp:revision>8</cp:revision>
  <cp:lastPrinted>2022-03-14T14:46:07Z</cp:lastPrinted>
  <dcterms:created xsi:type="dcterms:W3CDTF">2021-11-29T16:40:19Z</dcterms:created>
  <dcterms:modified xsi:type="dcterms:W3CDTF">2022-03-14T14:53:35Z</dcterms:modified>
</cp:coreProperties>
</file>