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60" r:id="rId4"/>
    <p:sldId id="261" r:id="rId5"/>
    <p:sldId id="264" r:id="rId6"/>
    <p:sldId id="262" r:id="rId7"/>
    <p:sldId id="263" r:id="rId8"/>
    <p:sldId id="266" r:id="rId9"/>
    <p:sldId id="267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8ABD1-9E04-49BE-8E3C-4E6AE683C453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28797-8F64-40BC-9AA4-FB2DF8F96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45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28797-8F64-40BC-9AA4-FB2DF8F9613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594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762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24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90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03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00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77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592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955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02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653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86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CEB7D-E637-4D16-AA49-477749C57129}" type="datetimeFigureOut">
              <a:rPr lang="ru-RU" smtClean="0"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5FB77-0ED0-4BCD-9A7D-DB2307446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24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23"/>
            <a:ext cx="9143999" cy="6868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188640"/>
            <a:ext cx="71287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Муниципальное бюджетное дошкольное образовательное учреждение "Детский сад общеразвивающего вида №38 "Росинка" города Рубцовска</a:t>
            </a: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204865"/>
            <a:ext cx="712879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  <a:reflection blurRad="6350" stA="50000" endA="300" endPos="50000" dist="29997" dir="5400000" sy="-100000" algn="bl" rotWithShape="0"/>
                </a:effectLst>
              </a:rPr>
              <a:t>«Оформление центров в разных возрастных группах «Успешности воспитанников»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  <a:reflection blurRad="6350" stA="50000" endA="300" endPos="50000" dist="29997" dir="5400000" sy="-100000" algn="bl" rotWithShape="0"/>
                </a:effectLst>
              </a:rPr>
              <a:t>(из опыта работы педагогов)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3717032"/>
            <a:ext cx="40324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cap="none" spc="0" dirty="0" smtClean="0">
                <a:ln w="50800"/>
                <a:effectLst/>
              </a:rPr>
              <a:t>Подготовили: </a:t>
            </a:r>
          </a:p>
          <a:p>
            <a:r>
              <a:rPr lang="ru-RU" b="1" cap="none" spc="0" dirty="0" smtClean="0">
                <a:ln w="50800"/>
                <a:effectLst/>
              </a:rPr>
              <a:t>Габидулина Светлана Викторовна,</a:t>
            </a:r>
          </a:p>
          <a:p>
            <a:r>
              <a:rPr lang="ru-RU" b="1" dirty="0" smtClean="0">
                <a:ln w="50800"/>
              </a:rPr>
              <a:t>Рыбникова Светлана Борисовна,</a:t>
            </a:r>
          </a:p>
          <a:p>
            <a:r>
              <a:rPr lang="ru-RU" b="1" cap="none" spc="0" dirty="0" smtClean="0">
                <a:ln w="50800"/>
                <a:effectLst/>
              </a:rPr>
              <a:t>Якутина Светлана Константиновна</a:t>
            </a:r>
            <a:endParaRPr lang="ru-RU" b="1" cap="none" spc="0" dirty="0">
              <a:ln w="50800"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9188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2497" y="2967335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60007" dir="5400000" sy="-100000" algn="bl" rotWithShape="0"/>
                </a:effectLst>
              </a:rPr>
              <a:t>СПАСИБО ЗА ВНИМАНИЕ!</a:t>
            </a:r>
            <a:endParaRPr lang="ru-RU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567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908720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Успех – имеет огромное значение в жизни людей. И мы педагоги  знаем  как это важно для воспитанников -  создание среды успеха 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122716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1052736"/>
            <a:ext cx="66967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Федеральный государственный образовательный стандарт дошкольного образования ставит  перед нами  такую задачу -  создать благоприятные  условия для развития способностей  и творческого потенциала  каждого ребенка.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919097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862" y="1424862"/>
            <a:ext cx="4008276" cy="4008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60648"/>
            <a:ext cx="78528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№ 3 «Солнышко»</a:t>
            </a:r>
            <a:endParaRPr lang="ru-RU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188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95" y="204915"/>
            <a:ext cx="2540527" cy="2540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49" y="2276872"/>
            <a:ext cx="2953397" cy="2953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133" y="1436308"/>
            <a:ext cx="2757201" cy="2757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98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2657"/>
            <a:ext cx="82089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Группа № 5 «Почемучки»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3804084" cy="3804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78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360040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448" y="764704"/>
            <a:ext cx="4151784" cy="4151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738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16633"/>
            <a:ext cx="68291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Группа № 6 «Непоседы»</a:t>
            </a:r>
            <a:endParaRPr lang="ru-RU" sz="4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926" y="954557"/>
            <a:ext cx="4380148" cy="4380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678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2" y="332656"/>
            <a:ext cx="2783632" cy="2783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647" y="1052736"/>
            <a:ext cx="2914925" cy="291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003" y="1728308"/>
            <a:ext cx="3503712" cy="3503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241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117</Words>
  <Application>Microsoft Office PowerPoint</Application>
  <PresentationFormat>Экран (4:3)</PresentationFormat>
  <Paragraphs>14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6</cp:revision>
  <dcterms:created xsi:type="dcterms:W3CDTF">2023-03-20T13:54:04Z</dcterms:created>
  <dcterms:modified xsi:type="dcterms:W3CDTF">2023-03-21T04:22:08Z</dcterms:modified>
</cp:coreProperties>
</file>